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6" r:id="rId3"/>
    <p:sldId id="257" r:id="rId4"/>
    <p:sldId id="265" r:id="rId5"/>
    <p:sldId id="258" r:id="rId6"/>
    <p:sldId id="269" r:id="rId7"/>
    <p:sldId id="259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64" r:id="rId17"/>
    <p:sldId id="263" r:id="rId18"/>
    <p:sldId id="282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7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F3FB7-12E5-4737-81A7-A6EE996034C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C11EA-64F1-443B-8C5E-5635019EEE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7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when they met together, they asked him, “Lord, are you at this time going to restore the kingdom to Israel?”</a:t>
            </a:r>
            <a:br>
              <a:rPr lang="en-GB" dirty="0"/>
            </a:br>
            <a:r>
              <a:rPr lang="en-GB" dirty="0"/>
              <a:t>He said to them: “It is not for you to know the times or dates the Father has set by his own authority. But you will receive power when the Holy Spirit comes on you; and you will be my witnesses in Jerusalem, and in all Judea and Samaria, and to the ends of the earth.”   Acts 1 </a:t>
            </a:r>
            <a:r>
              <a:rPr lang="en-GB" baseline="30000" dirty="0"/>
              <a:t>6,7</a:t>
            </a:r>
          </a:p>
          <a:p>
            <a:endParaRPr lang="en-GB" baseline="30000" dirty="0"/>
          </a:p>
          <a:p>
            <a:r>
              <a:rPr lang="en-GB" dirty="0"/>
              <a:t>If you belong to Christ, then you are Abraham’s seed, and heirs according to the promise.    Galatians 3 </a:t>
            </a:r>
            <a:r>
              <a:rPr lang="en-GB" baseline="30000" dirty="0"/>
              <a:t>29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3651-B617-4193-9407-8643A1BE5AD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50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6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1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2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3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2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8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8CBDF-BD9B-4932-A030-B6CC0B419344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BE6B6-0DE3-41C0-A177-469EBEC53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32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3.png"/><Relationship Id="rId7" Type="http://schemas.openxmlformats.org/officeDocument/2006/relationships/image" Target="../media/image79.w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wmf"/><Relationship Id="rId11" Type="http://schemas.openxmlformats.org/officeDocument/2006/relationships/image" Target="../media/image1.gif"/><Relationship Id="rId5" Type="http://schemas.openxmlformats.org/officeDocument/2006/relationships/image" Target="../media/image77.wmf"/><Relationship Id="rId10" Type="http://schemas.openxmlformats.org/officeDocument/2006/relationships/image" Target="../media/image82.gif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73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73.pn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9.jpeg"/><Relationship Id="rId7" Type="http://schemas.openxmlformats.org/officeDocument/2006/relationships/image" Target="../media/image9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1.gi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12" Type="http://schemas.openxmlformats.org/officeDocument/2006/relationships/image" Target="../media/image30.png"/><Relationship Id="rId2" Type="http://schemas.openxmlformats.org/officeDocument/2006/relationships/image" Target="../media/image11.jpeg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wmf"/><Relationship Id="rId11" Type="http://schemas.openxmlformats.org/officeDocument/2006/relationships/image" Target="../media/image29.png"/><Relationship Id="rId5" Type="http://schemas.openxmlformats.org/officeDocument/2006/relationships/image" Target="../media/image23.wmf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wmf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1.gif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5" Type="http://schemas.openxmlformats.org/officeDocument/2006/relationships/image" Target="../media/image27.gif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9502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5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en-GB" sz="6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                              </a:t>
            </a:r>
            <a:r>
              <a:rPr lang="en-GB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026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42" y="699542"/>
            <a:ext cx="2363763" cy="25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nut 6"/>
          <p:cNvSpPr/>
          <p:nvPr/>
        </p:nvSpPr>
        <p:spPr>
          <a:xfrm>
            <a:off x="6693503" y="627534"/>
            <a:ext cx="504056" cy="144016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236296" y="627534"/>
            <a:ext cx="504056" cy="144016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534" y="3271196"/>
            <a:ext cx="608671" cy="78136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80407" y="379588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Fuller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430982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“Reading the Bible with your feet”    </a:t>
            </a:r>
            <a:r>
              <a:rPr lang="en-GB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 Tomlin</a:t>
            </a:r>
          </a:p>
        </p:txBody>
      </p:sp>
    </p:spTree>
    <p:extLst>
      <p:ext uri="{BB962C8B-B14F-4D97-AF65-F5344CB8AC3E}">
        <p14:creationId xmlns:p14="http://schemas.microsoft.com/office/powerpoint/2010/main" val="38158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The journey out </a:t>
            </a: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back)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 result for alarm clock clipart"/>
          <p:cNvSpPr>
            <a:spLocks noChangeAspect="1" noChangeArrowheads="1"/>
          </p:cNvSpPr>
          <p:nvPr/>
        </p:nvSpPr>
        <p:spPr bwMode="auto">
          <a:xfrm>
            <a:off x="155575" y="-563563"/>
            <a:ext cx="12668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5" y="987574"/>
            <a:ext cx="12668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66459"/>
            <a:ext cx="2264847" cy="226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Image result for luggag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8" y="2499742"/>
            <a:ext cx="1528564" cy="16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34" y="2692681"/>
            <a:ext cx="158969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15374" r="5490" b="18858"/>
          <a:stretch/>
        </p:blipFill>
        <p:spPr>
          <a:xfrm>
            <a:off x="6350215" y="562908"/>
            <a:ext cx="2289387" cy="1807994"/>
          </a:xfrm>
          <a:prstGeom prst="rect">
            <a:avLst/>
          </a:prstGeom>
          <a:ln w="25400">
            <a:solidFill>
              <a:srgbClr val="FFCC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6" y="4173520"/>
            <a:ext cx="1080120" cy="5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The journey out </a:t>
            </a: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back)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Image result for alarm clock clipart"/>
          <p:cNvSpPr>
            <a:spLocks noChangeAspect="1" noChangeArrowheads="1"/>
          </p:cNvSpPr>
          <p:nvPr/>
        </p:nvSpPr>
        <p:spPr bwMode="auto">
          <a:xfrm>
            <a:off x="155575" y="-563563"/>
            <a:ext cx="12668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luggag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6" y="4173520"/>
            <a:ext cx="1080120" cy="52565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947738"/>
            <a:ext cx="5762625" cy="3248025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 The shape of a tour day</a:t>
            </a:r>
          </a:p>
        </p:txBody>
      </p:sp>
      <p:sp>
        <p:nvSpPr>
          <p:cNvPr id="2" name="AutoShape 2" descr="Image result for alarm clock clipart"/>
          <p:cNvSpPr>
            <a:spLocks noChangeAspect="1" noChangeArrowheads="1"/>
          </p:cNvSpPr>
          <p:nvPr/>
        </p:nvSpPr>
        <p:spPr bwMode="auto">
          <a:xfrm>
            <a:off x="155575" y="-563563"/>
            <a:ext cx="12668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luggag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29977"/>
            <a:ext cx="6524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1059582"/>
            <a:ext cx="389560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0745	Prayer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0800	Buffet breakfast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0845	Depart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1300	Inexpensive lunch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1730	Back to hotel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1900	Evening buffet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53724"/>
            <a:ext cx="3744416" cy="2808312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3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 The shape of a tour day</a:t>
            </a:r>
          </a:p>
        </p:txBody>
      </p:sp>
      <p:sp>
        <p:nvSpPr>
          <p:cNvPr id="2" name="AutoShape 2" descr="Image result for alarm clock clipart"/>
          <p:cNvSpPr>
            <a:spLocks noChangeAspect="1" noChangeArrowheads="1"/>
          </p:cNvSpPr>
          <p:nvPr/>
        </p:nvSpPr>
        <p:spPr bwMode="auto">
          <a:xfrm>
            <a:off x="155575" y="-563563"/>
            <a:ext cx="12668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luggag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29977"/>
            <a:ext cx="6524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1059582"/>
            <a:ext cx="389560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0745	Prayer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0800	Buffet breakfast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0845	Depart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1300	Inexpensive lunch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1730	Back to hotel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1900	Evening buffet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7494"/>
            <a:ext cx="2160241" cy="1248296"/>
          </a:xfrm>
          <a:prstGeom prst="rect">
            <a:avLst/>
          </a:prstGeom>
          <a:noFill/>
          <a:ln w="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034585"/>
            <a:ext cx="2663280" cy="129539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3317" name="Picture 5" descr="C:\Users\Owner\Pictures\Tour groups\2017 September\GalileeWorship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54" y="1515790"/>
            <a:ext cx="1863771" cy="1266881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 The shape of a tour day</a:t>
            </a:r>
          </a:p>
        </p:txBody>
      </p:sp>
      <p:sp>
        <p:nvSpPr>
          <p:cNvPr id="2" name="AutoShape 2" descr="Image result for alarm clock clipart"/>
          <p:cNvSpPr>
            <a:spLocks noChangeAspect="1" noChangeArrowheads="1"/>
          </p:cNvSpPr>
          <p:nvPr/>
        </p:nvSpPr>
        <p:spPr bwMode="auto">
          <a:xfrm>
            <a:off x="155575" y="-563563"/>
            <a:ext cx="12668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luggag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29977"/>
            <a:ext cx="6524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1059582"/>
            <a:ext cx="389560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0745	Prayer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0800	Buffet breakfast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0845	Depart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1300	Inexpensive lunch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1730	Back to hotel</a:t>
            </a:r>
          </a:p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1900	Evening buffet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17539"/>
            <a:ext cx="2304256" cy="1728192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58991"/>
            <a:ext cx="2520280" cy="1699089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 Tour group etiquette</a:t>
            </a:r>
          </a:p>
        </p:txBody>
      </p:sp>
      <p:sp>
        <p:nvSpPr>
          <p:cNvPr id="2" name="AutoShape 2" descr="Image result for alarm clock clipart"/>
          <p:cNvSpPr>
            <a:spLocks noChangeAspect="1" noChangeArrowheads="1"/>
          </p:cNvSpPr>
          <p:nvPr/>
        </p:nvSpPr>
        <p:spPr bwMode="auto">
          <a:xfrm>
            <a:off x="155575" y="-563563"/>
            <a:ext cx="12668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luggag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/>
        </p:blipFill>
        <p:spPr bwMode="auto">
          <a:xfrm>
            <a:off x="318300" y="987573"/>
            <a:ext cx="1534112" cy="16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23" y="2521896"/>
            <a:ext cx="1874961" cy="12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03667"/>
            <a:ext cx="712787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7573"/>
            <a:ext cx="1753515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2431446"/>
            <a:ext cx="2088232" cy="157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54" y="712003"/>
            <a:ext cx="1872034" cy="14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99" y="2431446"/>
            <a:ext cx="1238893" cy="123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1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9" name="Picture 2" descr="Image result for touris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nut 19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31" y="857665"/>
            <a:ext cx="4558922" cy="341919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22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93" y="887570"/>
            <a:ext cx="767736" cy="651754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943" y="222885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Mike Fuller\AppData\Local\Microsoft\Windows\Temporary Internet Files\Content.IE5\XI0RAJ0O\MC90044042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5206" y="2306657"/>
            <a:ext cx="809572" cy="1066800"/>
          </a:xfrm>
          <a:prstGeom prst="rect">
            <a:avLst/>
          </a:prstGeom>
          <a:noFill/>
        </p:spPr>
      </p:pic>
      <p:pic>
        <p:nvPicPr>
          <p:cNvPr id="10" name="Picture 4" descr="C:\Users\Mike Fuller\AppData\Local\Microsoft\Windows\Temporary Internet Files\Content.IE5\EUODUP6E\MC90044042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1603" y="1744504"/>
            <a:ext cx="1156071" cy="952500"/>
          </a:xfrm>
          <a:prstGeom prst="rect">
            <a:avLst/>
          </a:prstGeom>
          <a:noFill/>
        </p:spPr>
      </p:pic>
      <p:pic>
        <p:nvPicPr>
          <p:cNvPr id="11" name="Picture 5" descr="C:\Users\Mike Fuller\AppData\Local\Microsoft\Windows\Temporary Internet Files\Content.IE5\EUODUP6E\MC900423171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3459" y="2568024"/>
            <a:ext cx="679346" cy="679346"/>
          </a:xfrm>
          <a:prstGeom prst="rect">
            <a:avLst/>
          </a:prstGeom>
          <a:noFill/>
        </p:spPr>
      </p:pic>
      <p:pic>
        <p:nvPicPr>
          <p:cNvPr id="12" name="Picture 6" descr="C:\Users\Mike Fuller\AppData\Local\Microsoft\Windows\Temporary Internet Files\Content.IE5\ZWAN3NA3\MC90043799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9111" y="1899068"/>
            <a:ext cx="879726" cy="838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39300" y="3267730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Fundamentalist Fred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7062" y="2724150"/>
            <a:ext cx="146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Conservative Charlie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3158" y="3393899"/>
            <a:ext cx="131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Evangelical Eve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2098" y="2704363"/>
            <a:ext cx="115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Radical Ralph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443205" y="2318168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1239" y="3253033"/>
            <a:ext cx="12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Post-modern Pippa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2584174" y="1657350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4195192" y="2084114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5675086" y="1566010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7120943" y="1977478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374469" y="1604032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52" y="1838340"/>
            <a:ext cx="722799" cy="7296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93957" y="2555900"/>
            <a:ext cx="111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Palestinian Pete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8048782" y="1657350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jewishboy smiley, jewish smiley, jew smiley, holiday smile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9" y="1739603"/>
            <a:ext cx="729129" cy="11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1500" y="2724150"/>
            <a:ext cx="997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Zionist Zack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693" y="673079"/>
            <a:ext cx="85898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Zack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closest theological friends are Fred and Charlie – interpreting scripture in quite a literal way</a:t>
            </a:r>
          </a:p>
          <a:p>
            <a:pPr>
              <a:spcBef>
                <a:spcPts val="600"/>
              </a:spcBef>
            </a:pP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closest theological friends are Eve, Ralph and Pippa – interpreting scripture contextually,                              giving weight to changes in culture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0380" y="3748466"/>
            <a:ext cx="140550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n-GB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Bible: literally true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17371" y="3180499"/>
            <a:ext cx="140550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n-GB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Bible: infallible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65852" y="3832399"/>
            <a:ext cx="140550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n-GB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Bible: authoritative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96306" y="3185226"/>
            <a:ext cx="140550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n-GB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Bible: inspirational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2991" y="3723515"/>
            <a:ext cx="140550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n-GB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Bible: experiential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37" name="Picture 2" descr="Image result for tourist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Donut 37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</p:spTree>
    <p:extLst>
      <p:ext uri="{BB962C8B-B14F-4D97-AF65-F5344CB8AC3E}">
        <p14:creationId xmlns:p14="http://schemas.microsoft.com/office/powerpoint/2010/main" val="17277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5" grpId="0" animBg="1"/>
      <p:bldP spid="27" grpId="0"/>
      <p:bldP spid="28" grpId="0" animBg="1"/>
      <p:bldP spid="24" grpId="0"/>
      <p:bldP spid="5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wishboy smiley, jewish smiley, jew smiley, holiday smi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78" y="1900526"/>
            <a:ext cx="1195093" cy="1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29962" y="3600830"/>
            <a:ext cx="997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Zionist Zack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404552" y="1818071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73" y="2061478"/>
            <a:ext cx="1119236" cy="112989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98873" y="3339220"/>
            <a:ext cx="111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Palestinian Pete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7075706" y="1842674"/>
            <a:ext cx="609600" cy="106636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503" y="809395"/>
            <a:ext cx="47280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followers</a:t>
            </a: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</a:p>
          <a:p>
            <a:pPr algn="ctr">
              <a:spcBef>
                <a:spcPts val="600"/>
              </a:spcBef>
            </a:pP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accept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authority</a:t>
            </a: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</a:p>
          <a:p>
            <a:pPr algn="ctr">
              <a:spcBef>
                <a:spcPts val="600"/>
              </a:spcBef>
            </a:pP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</a:t>
            </a: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other as a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</a:t>
            </a: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</a:t>
            </a:r>
          </a:p>
          <a:p>
            <a:pPr algn="ctr">
              <a:spcBef>
                <a:spcPts val="600"/>
              </a:spcBef>
            </a:pPr>
            <a:r>
              <a:rPr lang="en-GB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  <a:p>
            <a:pPr algn="ctr">
              <a:spcBef>
                <a:spcPts val="600"/>
              </a:spcBef>
            </a:pP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disagree</a:t>
            </a: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how to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</a:t>
            </a:r>
            <a:r>
              <a:rPr lang="en-GB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en-GB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9" name="Picture 2" descr="Image result for touris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nut 19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jewishboy smiley, jewish smiley, jew smiley, holiday smi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5" y="1225373"/>
            <a:ext cx="1389379" cy="22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510" y="3233783"/>
            <a:ext cx="1555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Zionist Zack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791580" y="1125105"/>
            <a:ext cx="708703" cy="121389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4" y="487302"/>
            <a:ext cx="486135" cy="1275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4784" y="922741"/>
            <a:ext cx="68087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given the Land again by a                 miracle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promises are now fulfilled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only place where we can be safe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Arabs can go and live in Arab countries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must be able to defend ourselves</a:t>
            </a: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not tolerate terrorism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7" name="Picture 2" descr="Image result for touris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onut 17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Israel tas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2494" y="290436"/>
            <a:ext cx="5256584" cy="394243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444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4" y="487302"/>
            <a:ext cx="486135" cy="1275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1640" y="967109"/>
            <a:ext cx="7062848" cy="354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Israelis are not religious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promises to Israel are fulfilled in Jesus                                  </a:t>
            </a:r>
            <a:r>
              <a:rPr lang="en-GB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&gt; Kingdom, Temple &gt; Body of Christ, Sacrifice &gt; Jesus – New Covenant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rejected restoration of the Land  </a:t>
            </a:r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 </a:t>
            </a:r>
            <a:r>
              <a:rPr lang="en-GB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6,7</a:t>
            </a:r>
            <a:endParaRPr lang="en-GB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inherit from Abraham  </a:t>
            </a:r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3 </a:t>
            </a:r>
            <a:r>
              <a:rPr lang="en-GB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DNA is more Semitic than Jews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deserve our own State – or equality                in one State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5" y="1558154"/>
            <a:ext cx="1301190" cy="13135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9535" y="2921103"/>
            <a:ext cx="129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Palestinian Pete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751598" y="1375218"/>
            <a:ext cx="708703" cy="121389"/>
          </a:xfrm>
          <a:prstGeom prst="donut">
            <a:avLst/>
          </a:prstGeom>
          <a:solidFill>
            <a:srgbClr val="FFFF00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7" name="Picture 2" descr="Image result for tourist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onut 17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96634"/>
            <a:ext cx="2205204" cy="3087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84324"/>
            <a:ext cx="2124434" cy="2124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4" y="487302"/>
            <a:ext cx="486135" cy="1275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347614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 … some do not approach these questions from the authority of the Bible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3" name="Picture 2" descr="Image result for tourist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nut 13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4" y="487302"/>
            <a:ext cx="486135" cy="1275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745" y="872206"/>
            <a:ext cx="691276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territory Allah has given us should                   then be ours for all time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Muslims should help defend us when we are attacked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lived here peacefully for very many years, alongside Christians and Jews</a:t>
            </a:r>
          </a:p>
          <a:p>
            <a:pPr marL="457200" indent="-457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deserve our own State – or full                  equality in one State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535" y="2921103"/>
            <a:ext cx="1290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Moderate Muslim Mahmoud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2" y="1125105"/>
            <a:ext cx="1484856" cy="1768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4" name="Picture 2" descr="Image result for touris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nut 14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4" y="487302"/>
            <a:ext cx="486135" cy="1275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2482" y="996768"/>
            <a:ext cx="691276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territory Allah has given us should                   then be ours for all time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fight to defend the </a:t>
            </a:r>
            <a:r>
              <a:rPr lang="en-GB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Ummah</a:t>
            </a: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our last drop of blood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has no right to exist, and should be driven back into the sea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regain our own State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535" y="2921103"/>
            <a:ext cx="1290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Hardline</a:t>
            </a:r>
            <a:endParaRPr lang="en-GB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Hamas</a:t>
            </a:r>
          </a:p>
          <a:p>
            <a:pPr algn="ctr"/>
            <a:r>
              <a:rPr lang="en-GB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Hussain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 descr="http://www.emofaces.com/png/200/smilies/ar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0" y="1635646"/>
            <a:ext cx="1348939" cy="12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 Encountering different views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9"/>
          <a:stretch/>
        </p:blipFill>
        <p:spPr bwMode="auto">
          <a:xfrm>
            <a:off x="435572" y="4155926"/>
            <a:ext cx="936669" cy="54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4" name="Picture 2" descr="Image result for touris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nut 14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553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 Resources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13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nut 13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89295"/>
            <a:ext cx="764688" cy="651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17" y="1370679"/>
            <a:ext cx="1403717" cy="187220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7410" name="Picture 2" descr="Image result for DK Jerusal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41077"/>
            <a:ext cx="1522986" cy="263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35" y="953425"/>
            <a:ext cx="1370913" cy="213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https://images-na.ssl-images-amazon.com/images/I/51bwJl7m1xL._SX327_BO1,204,203,2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18540"/>
            <a:ext cx="1350742" cy="20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Image result for bible archaeology 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18979"/>
            <a:ext cx="1402720" cy="183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96136" y="4412600"/>
            <a:ext cx="12241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nut 6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316"/>
            <a:ext cx="2828144" cy="3923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53" y="440319"/>
            <a:ext cx="3018311" cy="1016769"/>
          </a:xfrm>
          <a:prstGeom prst="rect">
            <a:avLst/>
          </a:prstGeom>
        </p:spPr>
      </p:pic>
      <p:pic>
        <p:nvPicPr>
          <p:cNvPr id="15" name="Picture 2" descr="http://wars.mrdonn.org/powerpoints/wh_arab_israeli_conflic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152" y="360243"/>
            <a:ext cx="1290534" cy="13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palestinian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6" y="1665907"/>
            <a:ext cx="1791355" cy="16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75856" y="68406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0548" y="2139702"/>
            <a:ext cx="16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Palestine?</a:t>
            </a:r>
          </a:p>
        </p:txBody>
      </p:sp>
    </p:spTree>
    <p:extLst>
      <p:ext uri="{BB962C8B-B14F-4D97-AF65-F5344CB8AC3E}">
        <p14:creationId xmlns:p14="http://schemas.microsoft.com/office/powerpoint/2010/main" val="37355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Image result for etiquett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48100"/>
            <a:ext cx="714190" cy="7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5" y="3779490"/>
            <a:ext cx="764688" cy="651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9502"/>
            <a:ext cx="2993137" cy="199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7" y="339502"/>
            <a:ext cx="496855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 preparation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preparation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preparation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journey out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back)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shape of a tour day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 group etiquette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encountering different views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passport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71" y="339502"/>
            <a:ext cx="553244" cy="5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list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87" y="871090"/>
            <a:ext cx="320157" cy="4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09627"/>
            <a:ext cx="635504" cy="49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63" y="1811621"/>
            <a:ext cx="1080120" cy="525659"/>
          </a:xfrm>
          <a:prstGeom prst="rect">
            <a:avLst/>
          </a:prstGeom>
        </p:spPr>
      </p:pic>
      <p:pic>
        <p:nvPicPr>
          <p:cNvPr id="4103" name="Picture 7" descr="Image result for bus 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386" y="2448854"/>
            <a:ext cx="651281" cy="36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Image result for different views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8"/>
          <a:stretch/>
        </p:blipFill>
        <p:spPr bwMode="auto">
          <a:xfrm>
            <a:off x="5600371" y="3288122"/>
            <a:ext cx="1192492" cy="8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9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2" name="Picture 2" descr="Image result for passpor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3421"/>
            <a:ext cx="553244" cy="5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6749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Advance preparation</a:t>
            </a:r>
          </a:p>
        </p:txBody>
      </p:sp>
      <p:pic>
        <p:nvPicPr>
          <p:cNvPr id="2050" name="Picture 2" descr="Image result for passport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1" y="1665784"/>
            <a:ext cx="169599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ravel insuranc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7815"/>
            <a:ext cx="2638006" cy="26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ading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99" y="1635646"/>
            <a:ext cx="1876811" cy="19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2" name="Picture 2" descr="Image result for passpor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3421"/>
            <a:ext cx="553244" cy="5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6749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Advance preparation</a:t>
            </a:r>
          </a:p>
        </p:txBody>
      </p:sp>
      <p:pic>
        <p:nvPicPr>
          <p:cNvPr id="11" name="Picture 2" descr="https://tciaholylandtrip2012.files.wordpress.com/2012/01/fertile-crescent-and-megid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2092" r="1377" b="669"/>
          <a:stretch/>
        </p:blipFill>
        <p:spPr bwMode="auto">
          <a:xfrm>
            <a:off x="1547664" y="915566"/>
            <a:ext cx="6253984" cy="3302386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Image result for passpor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3421"/>
            <a:ext cx="553244" cy="5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blog.ninapaley.com/wp-content/uploads/2012/09/TLIM_character00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02" y="1829833"/>
            <a:ext cx="908750" cy="11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170285" y="1456352"/>
            <a:ext cx="121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Moses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81723" y="1430093"/>
            <a:ext cx="121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Abraham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92578" y="1437194"/>
            <a:ext cx="121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David</a:t>
            </a: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570044" y="479740"/>
            <a:ext cx="792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43546" y="585924"/>
            <a:ext cx="883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2000 </a:t>
            </a:r>
            <a:r>
              <a:rPr lang="en-GB" altLang="en-US" sz="1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BCE</a:t>
            </a:r>
            <a:r>
              <a:rPr lang="en-GB" altLang="en-US" sz="1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                    1500 </a:t>
            </a:r>
            <a:r>
              <a:rPr lang="en-GB" altLang="en-US" sz="1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BCE</a:t>
            </a:r>
            <a:r>
              <a:rPr lang="en-GB" altLang="en-US" sz="1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                      1000 </a:t>
            </a:r>
            <a:r>
              <a:rPr lang="en-GB" altLang="en-US" sz="1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BCE</a:t>
            </a:r>
            <a:r>
              <a:rPr lang="en-GB" altLang="en-US" sz="1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                500 </a:t>
            </a:r>
            <a:r>
              <a:rPr lang="en-GB" altLang="en-US" sz="1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BCE   </a:t>
            </a:r>
            <a:r>
              <a:rPr lang="en-GB" altLang="en-US" sz="1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                   0                   500 </a:t>
            </a:r>
            <a:r>
              <a:rPr lang="en-GB" altLang="en-US" sz="1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CE</a:t>
            </a:r>
          </a:p>
        </p:txBody>
      </p:sp>
      <p:pic>
        <p:nvPicPr>
          <p:cNvPr id="13" name="Picture 4" descr="j0129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35" y="903602"/>
            <a:ext cx="6477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OABSA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4" y="869994"/>
            <a:ext cx="427204" cy="5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ODVCD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10" y="865818"/>
            <a:ext cx="286296" cy="57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j01561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11" y="869994"/>
            <a:ext cx="596732" cy="5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j009809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885" y="834100"/>
            <a:ext cx="670482" cy="58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556526" y="1423761"/>
            <a:ext cx="121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Jesus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044677" y="1432982"/>
            <a:ext cx="121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Exile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350436" y="3527337"/>
            <a:ext cx="7315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Bible History</a:t>
            </a:r>
            <a:r>
              <a:rPr lang="en-GB" alt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 for </a:t>
            </a:r>
            <a:r>
              <a:rPr lang="en-GB" alt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Complete Bozos</a:t>
            </a:r>
          </a:p>
        </p:txBody>
      </p:sp>
      <p:pic>
        <p:nvPicPr>
          <p:cNvPr id="23" name="Picture 15" descr="ani read bibl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6" y="3510677"/>
            <a:ext cx="609600" cy="5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blog.ninapaley.com/wp-content/uploads/2012/09/TLIM_character000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6" y="1718355"/>
            <a:ext cx="1011299" cy="123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log.ninapaley.com/wp-content/uploads/2012/09/TLIM_character00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78" y="1777185"/>
            <a:ext cx="972614" cy="11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blog.ninapaley.com/wp-content/uploads/2012/09/TLIM_character000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72" y="1764129"/>
            <a:ext cx="973742" cy="11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blog.ninapaley.com/wp-content/uploads/2012/09/TLIM_character000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10" y="1794842"/>
            <a:ext cx="948541" cy="11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om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34" y="1816175"/>
            <a:ext cx="913531" cy="11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blog.ninapaley.com/wp-content/uploads/2012/09/TLIM_character0008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77" y="1857300"/>
            <a:ext cx="874457" cy="10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360" y="306228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 rules!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35026" y="3062280"/>
            <a:ext cx="143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Israelites …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6878" y="3049969"/>
            <a:ext cx="127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defeat the Canaanites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9063" y="2942247"/>
            <a:ext cx="150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then are overwhelmed by the Assyrians …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01851" y="29537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who are defeated by the Babylonians 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3877" y="2965438"/>
            <a:ext cx="197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who succumb to the Persians, who are conquered by the Greeks 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2492" y="294549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who are beaten by the Romans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248" y="4049442"/>
            <a:ext cx="785311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586 BCE to 1948 CE, Jewish people do not rule the Land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38" name="Picture 2" descr="Image result for tourist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18" grpId="0" autoUpdateAnimBg="0"/>
      <p:bldP spid="10" grpId="0" autoUpdateAnimBg="0"/>
      <p:bldP spid="11" grpId="0" animBg="1"/>
      <p:bldP spid="12" grpId="0" autoUpdateAnimBg="0"/>
      <p:bldP spid="19" grpId="0" autoUpdateAnimBg="0"/>
      <p:bldP spid="21" grpId="0" autoUpdateAnimBg="0"/>
      <p:bldP spid="22" grpId="0" autoUpdateAnimBg="0"/>
      <p:bldP spid="2" grpId="0"/>
      <p:bldP spid="29" grpId="0"/>
      <p:bldP spid="30" grpId="0"/>
      <p:bldP spid="31" grpId="0"/>
      <p:bldP spid="32" grpId="0"/>
      <p:bldP spid="33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Practical preparation</a:t>
            </a:r>
          </a:p>
        </p:txBody>
      </p:sp>
      <p:pic>
        <p:nvPicPr>
          <p:cNvPr id="7170" name="Picture 2" descr="Image result for hotel &amp; parking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0" y="815540"/>
            <a:ext cx="163218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parking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83" y="2083952"/>
            <a:ext cx="706194" cy="7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meet and gree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5" y="3120917"/>
            <a:ext cx="1618785" cy="53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suitcase clipart"/>
          <p:cNvSpPr>
            <a:spLocks noChangeAspect="1" noChangeArrowheads="1"/>
          </p:cNvSpPr>
          <p:nvPr/>
        </p:nvSpPr>
        <p:spPr bwMode="auto">
          <a:xfrm>
            <a:off x="155575" y="-1889125"/>
            <a:ext cx="41719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44" y="882148"/>
            <a:ext cx="1316161" cy="1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 bwMode="auto">
          <a:xfrm>
            <a:off x="3254442" y="2193744"/>
            <a:ext cx="1173542" cy="111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mage result for medication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64" y="2353512"/>
            <a:ext cx="794370" cy="9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israeli currenc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03" y="699542"/>
            <a:ext cx="2180576" cy="13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 result for no dollars 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55" y="2283718"/>
            <a:ext cx="656855" cy="65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Image result for atm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6"/>
          <a:stretch/>
        </p:blipFill>
        <p:spPr bwMode="auto">
          <a:xfrm>
            <a:off x="6738366" y="2283718"/>
            <a:ext cx="878692" cy="59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Image result for pounds 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01" y="2220904"/>
            <a:ext cx="955211" cy="7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2" descr="Image result for wifi clipart"/>
          <p:cNvSpPr>
            <a:spLocks noChangeAspect="1" noChangeArrowheads="1"/>
          </p:cNvSpPr>
          <p:nvPr/>
        </p:nvSpPr>
        <p:spPr bwMode="auto">
          <a:xfrm>
            <a:off x="155575" y="-2636838"/>
            <a:ext cx="4505325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07" y="3587183"/>
            <a:ext cx="555385" cy="6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 descr="Image result for credit card clipa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77" y="3152589"/>
            <a:ext cx="788835" cy="78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Image result for keys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48" y="3246144"/>
            <a:ext cx="903627" cy="6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list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2" y="4194621"/>
            <a:ext cx="320157" cy="4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3535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pilgrimage</a:t>
            </a:r>
            <a:r>
              <a:rPr lang="en-GB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Land</a:t>
            </a:r>
          </a:p>
        </p:txBody>
      </p:sp>
      <p:pic>
        <p:nvPicPr>
          <p:cNvPr id="8" name="Picture 2" descr="Image result for tourist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58612"/>
            <a:ext cx="785837" cy="8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>
          <a:xfrm>
            <a:off x="8356398" y="3769597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8557120" y="3790153"/>
            <a:ext cx="126014" cy="4571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749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Spiritual preparation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3" y="4073796"/>
            <a:ext cx="721928" cy="5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" y="915566"/>
            <a:ext cx="2016224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91630"/>
            <a:ext cx="1080120" cy="968032"/>
          </a:xfrm>
          <a:prstGeom prst="rect">
            <a:avLst/>
          </a:prstGeom>
        </p:spPr>
      </p:pic>
      <p:pic>
        <p:nvPicPr>
          <p:cNvPr id="9218" name="Picture 2" descr="Image result for mark's gospel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2633802"/>
            <a:ext cx="2304256" cy="16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headphones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42" y="987574"/>
            <a:ext cx="796747" cy="8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mapisrael time jes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73246"/>
            <a:ext cx="2808312" cy="3689102"/>
          </a:xfrm>
          <a:prstGeom prst="rect">
            <a:avLst/>
          </a:prstGeom>
          <a:noFill/>
          <a:ln w="25400">
            <a:solidFill>
              <a:srgbClr val="FF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92" y="1733662"/>
            <a:ext cx="1452000" cy="14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914</Words>
  <Application>Microsoft Office PowerPoint</Application>
  <PresentationFormat>On-screen Show (16:9)</PresentationFormat>
  <Paragraphs>140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Mike Fuller</cp:lastModifiedBy>
  <cp:revision>23</cp:revision>
  <dcterms:created xsi:type="dcterms:W3CDTF">2018-04-09T11:06:02Z</dcterms:created>
  <dcterms:modified xsi:type="dcterms:W3CDTF">2020-06-11T16:28:13Z</dcterms:modified>
</cp:coreProperties>
</file>